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F3BB39-EB4C-4531-86DA-FE625FE66C1F}">
  <a:tblStyle styleId="{DEF3BB39-EB4C-4531-86DA-FE625FE66C1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angepaste indeling">
  <p:cSld name="Aangepaste indeling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34193" y="13750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134193" y="1734041"/>
            <a:ext cx="619708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6791915" y="1734041"/>
            <a:ext cx="4870661" cy="417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2" descr="Hogeschool Utrecht Logo PNG Transparent &amp; SVG Vector - Freebie Supply"/>
          <p:cNvPicPr preferRelativeResize="0"/>
          <p:nvPr/>
        </p:nvPicPr>
        <p:blipFill rotWithShape="1">
          <a:blip r:embed="rId2">
            <a:alphaModFix/>
          </a:blip>
          <a:srcRect l="4687" t="30041" r="9376" b="33959"/>
          <a:stretch/>
        </p:blipFill>
        <p:spPr>
          <a:xfrm>
            <a:off x="10224441" y="6210000"/>
            <a:ext cx="1980000" cy="6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1524000" y="267917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6" name="Google Shape;26;p4" descr="Hogeschool Utrecht Logo PNG Transparent &amp; SVG Vector - Freebie Supply"/>
          <p:cNvPicPr preferRelativeResize="0"/>
          <p:nvPr/>
        </p:nvPicPr>
        <p:blipFill rotWithShape="1">
          <a:blip r:embed="rId2">
            <a:alphaModFix/>
          </a:blip>
          <a:srcRect l="4687" t="30041" r="9376" b="33959"/>
          <a:stretch/>
        </p:blipFill>
        <p:spPr>
          <a:xfrm>
            <a:off x="10212000" y="6210000"/>
            <a:ext cx="1980000" cy="6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6E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97693" y="13823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 i="1"/>
              <a:t>Ranking die Anführer</a:t>
            </a:r>
            <a:endParaRPr i="1"/>
          </a:p>
        </p:txBody>
      </p:sp>
      <p:pic>
        <p:nvPicPr>
          <p:cNvPr id="32" name="Google Shape;32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05425" y="281781"/>
            <a:ext cx="6294438" cy="6294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5" descr="FUT 25 Card Creator - Apps op Google Pl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450" y="1576482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32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6" descr="Afbeelding met tekst, Menselijk gezicht, person, kleding&#10;&#10;Automatisch gegenereerde beschrijv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8900" y="518075"/>
            <a:ext cx="5503100" cy="55031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34193" y="13750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Wat ga je doen?</a:t>
            </a: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134194" y="1734041"/>
            <a:ext cx="468399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Je gaat het leven van de leiders in kaart brengen, en ‘scoort’ de leider op 6 categorieën.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/>
              <a:t>Dit gaat nu niet over voetbalkwaliteiten, maar over aspecten van het kanselierschap.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Je onderbouwt je kaart door uitleg te geven op het invulblad.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graphicFrame>
        <p:nvGraphicFramePr>
          <p:cNvPr id="42" name="Google Shape;42;p6"/>
          <p:cNvGraphicFramePr/>
          <p:nvPr/>
        </p:nvGraphicFramePr>
        <p:xfrm>
          <a:off x="8193874" y="3771114"/>
          <a:ext cx="3024700" cy="1493550"/>
        </p:xfrm>
        <a:graphic>
          <a:graphicData uri="http://schemas.openxmlformats.org/drawingml/2006/table">
            <a:tbl>
              <a:tblPr firstRow="1" bandRow="1">
                <a:noFill/>
                <a:tableStyleId>{DEF3BB39-EB4C-4531-86DA-FE625FE66C1F}</a:tableStyleId>
              </a:tblPr>
              <a:tblGrid>
                <a:gridCol w="151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 b="0" u="none" strike="noStrike" cap="none">
                          <a:solidFill>
                            <a:schemeClr val="dk1"/>
                          </a:solidFill>
                        </a:rPr>
                        <a:t>Leiderschap</a:t>
                      </a:r>
                      <a:endParaRPr sz="1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C5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/>
                        <a:t>Repressie</a:t>
                      </a:r>
                      <a:endParaRPr sz="1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C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 b="0" u="none" strike="noStrike" cap="none">
                          <a:solidFill>
                            <a:schemeClr val="dk1"/>
                          </a:solidFill>
                        </a:rPr>
                        <a:t>Diplomatie</a:t>
                      </a:r>
                      <a:endParaRPr sz="1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C5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/>
                        <a:t>Steun van de bevolking</a:t>
                      </a:r>
                      <a:endParaRPr sz="1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C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/>
                        <a:t>Economische ontwikkeling</a:t>
                      </a:r>
                      <a:endParaRPr sz="1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FC57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/>
                        <a:t>Omgang met het verleden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FC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3" name="Google Shape;43;p6"/>
          <p:cNvSpPr/>
          <p:nvPr/>
        </p:nvSpPr>
        <p:spPr>
          <a:xfrm>
            <a:off x="8353550" y="1070975"/>
            <a:ext cx="621300" cy="735900"/>
          </a:xfrm>
          <a:prstGeom prst="rect">
            <a:avLst/>
          </a:prstGeom>
          <a:solidFill>
            <a:srgbClr val="DFC5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6" descr="Erling Haaland EA FC 25 Ratings, Prices, and Cards - FUT.G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0825" y="2539778"/>
            <a:ext cx="3117850" cy="431822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/>
          <p:nvPr/>
        </p:nvSpPr>
        <p:spPr>
          <a:xfrm>
            <a:off x="4948806" y="5114601"/>
            <a:ext cx="2801887" cy="1163107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" name="Google Shape;46;p6"/>
          <p:cNvCxnSpPr/>
          <p:nvPr/>
        </p:nvCxnSpPr>
        <p:spPr>
          <a:xfrm rot="10800000" flipH="1">
            <a:off x="7113473" y="4657701"/>
            <a:ext cx="1163700" cy="4569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134193" y="13750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Hoe ga je dit doen?</a:t>
            </a:r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134193" y="1734041"/>
            <a:ext cx="619708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Je zit samen in een groep van 3 studenten.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Je krijgt een leider toebedeeld.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Gezamenlijk bepalen jullie de scores. Zie invulblad.</a:t>
            </a:r>
            <a:br>
              <a:rPr lang="nl-NL"/>
            </a:b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Hierna ga je in gesprek met andere studenten om jullie kaarten te bespreken.</a:t>
            </a: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6791915" y="1734041"/>
            <a:ext cx="4870661" cy="417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54" name="Google Shape;5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5700" y="738175"/>
            <a:ext cx="5638800" cy="538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134193" y="13750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Bespreking</a:t>
            </a:r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134193" y="1734041"/>
            <a:ext cx="619708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/>
              <a:t>Nu zit je met verschillende leiders bij elkaar. Bespreek de onderdelen van je persoon.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Welke persoon van jullie groep is het belangrijkst en waarom?</a:t>
            </a:r>
            <a:endParaRPr/>
          </a:p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3">
            <a:alphaModFix/>
          </a:blip>
          <a:srcRect b="1088"/>
          <a:stretch/>
        </p:blipFill>
        <p:spPr>
          <a:xfrm>
            <a:off x="7542475" y="2133726"/>
            <a:ext cx="2359850" cy="4724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8"/>
          <p:cNvPicPr preferRelativeResize="0"/>
          <p:nvPr/>
        </p:nvPicPr>
        <p:blipFill rotWithShape="1">
          <a:blip r:embed="rId4">
            <a:alphaModFix/>
          </a:blip>
          <a:srcRect b="1088"/>
          <a:stretch/>
        </p:blipFill>
        <p:spPr>
          <a:xfrm>
            <a:off x="9832150" y="2133726"/>
            <a:ext cx="2359850" cy="4724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98500" y="0"/>
            <a:ext cx="2199650" cy="22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U reguli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Breedbeeld</PresentationFormat>
  <Paragraphs>22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Arial</vt:lpstr>
      <vt:lpstr>Calibri</vt:lpstr>
      <vt:lpstr>HU regulier</vt:lpstr>
      <vt:lpstr>Ranking die Anführer</vt:lpstr>
      <vt:lpstr>Wat ga je doen?</vt:lpstr>
      <vt:lpstr>Hoe ga je dit doen?</vt:lpstr>
      <vt:lpstr>Bespreking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Pieter Mannak</dc:creator>
  <cp:lastModifiedBy>Pieter Mannak</cp:lastModifiedBy>
  <cp:revision>1</cp:revision>
  <dcterms:modified xsi:type="dcterms:W3CDTF">2024-10-21T10:44:01Z</dcterms:modified>
</cp:coreProperties>
</file>